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2294" autoAdjust="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ŚNIADANIE  DAJE  MOC</a:t>
            </a: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dirty="0" smtClean="0">
                <a:solidFill>
                  <a:srgbClr val="C00000"/>
                </a:solidFill>
              </a:rPr>
              <a:t>8 listopada 2016 R.</a:t>
            </a:r>
            <a:r>
              <a:rPr lang="pl-PL" sz="1200" dirty="0" smtClean="0">
                <a:solidFill>
                  <a:srgbClr val="C00000"/>
                </a:solidFill>
              </a:rPr>
              <a:t/>
            </a:r>
            <a:br>
              <a:rPr lang="pl-PL" sz="1200" dirty="0" smtClean="0">
                <a:solidFill>
                  <a:srgbClr val="C00000"/>
                </a:solidFill>
              </a:rPr>
            </a:br>
            <a:r>
              <a:rPr lang="pl-PL" sz="3100" dirty="0" smtClean="0"/>
              <a:t>Zespół  Szkolno – Przedszkolny nr 4</a:t>
            </a:r>
            <a:br>
              <a:rPr lang="pl-PL" sz="3100" dirty="0" smtClean="0"/>
            </a:br>
            <a:r>
              <a:rPr lang="pl-PL" sz="3100" dirty="0" smtClean="0"/>
              <a:t> w  Ostródzie</a:t>
            </a:r>
            <a:r>
              <a:rPr lang="pl-PL" sz="2400" dirty="0" smtClean="0">
                <a:latin typeface="Book Antiqua" pitchFamily="18" charset="0"/>
              </a:rPr>
              <a:t/>
            </a:r>
            <a:br>
              <a:rPr lang="pl-PL" sz="2400" dirty="0" smtClean="0">
                <a:latin typeface="Book Antiqua" pitchFamily="18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857520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7172300" cy="3454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l-PL" sz="2800" smtClean="0"/>
              <a:t>Najpierw dokładnie umyliśmy ręce,</a:t>
            </a:r>
            <a:br>
              <a:rPr lang="pl-PL" sz="2800" smtClean="0"/>
            </a:br>
            <a:r>
              <a:rPr lang="pl-PL" sz="2800" smtClean="0"/>
              <a:t> włożyliśmy fartuszki i wyjęliśmy potrzebne produkty.</a:t>
            </a:r>
            <a:endParaRPr lang="pl-PL" sz="2800" dirty="0"/>
          </a:p>
        </p:txBody>
      </p:sp>
      <p:pic>
        <p:nvPicPr>
          <p:cNvPr id="2054" name="Picture 6" descr="C:\Users\user\Desktop\Śniadanie daje moc\DSC03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928802"/>
            <a:ext cx="3857105" cy="2213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user\Desktop\Śniadanie daje moc\connect_photo.php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684" y="1897632"/>
            <a:ext cx="3168352" cy="2474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8" name="Picture 10" descr="C:\Users\user\Desktop\Śniadanie daje moc\connect_photo.ph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40719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9" name="Picture 11" descr="C:\Users\user\Desktop\Śniadanie daje moc\connect_photo.php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385765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Potem zabraliśmy się do pracy.</a:t>
            </a:r>
            <a:br>
              <a:rPr lang="pl-PL" sz="2800" dirty="0" smtClean="0"/>
            </a:br>
            <a:r>
              <a:rPr lang="pl-PL" sz="2800" dirty="0" smtClean="0"/>
              <a:t>Mogliśmy liczyć na pomoc osób dorosłych.</a:t>
            </a:r>
            <a:endParaRPr lang="pl-PL" sz="2800" dirty="0"/>
          </a:p>
        </p:txBody>
      </p:sp>
      <p:pic>
        <p:nvPicPr>
          <p:cNvPr id="4098" name="Picture 2" descr="C:\Users\user\Desktop\Śniadanie daje moc\connect_photo.php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35771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user\Desktop\Śniadanie daje moc\connect_photo.php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14340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user\Desktop\Śniadanie daje moc\connect_photo.php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28628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C:\Users\user\Desktop\Śniadanie daje moc\connect_photo.php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414340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3" name="Picture 1" descr="C:\Users\user\Desktop\Śniadanie daje moc\connect_photo.php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57482"/>
            <a:ext cx="2728906" cy="2100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Smarowaliśmy, kroiliśmy ,tarkowaliśmy  , wyciskaliśmy i ….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8" y="1628800"/>
            <a:ext cx="7724763" cy="5043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pl-PL" dirty="0" smtClean="0"/>
              <a:t>….  gotowe!</a:t>
            </a:r>
            <a:endParaRPr lang="pl-PL" dirty="0"/>
          </a:p>
        </p:txBody>
      </p:sp>
      <p:pic>
        <p:nvPicPr>
          <p:cNvPr id="3074" name="Picture 2" descr="C:\Users\user\Desktop\Śniadanie daje moc\connect_photo.php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user\Desktop\Śniadanie daje moc\connect_photo.php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500594" cy="285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user\Desktop\Śniadanie daje moc\connect_photo.php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9" name="Picture 7" descr="C:\Users\user\Desktop\Śniadanie daje moc\connect_photo.php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071546"/>
            <a:ext cx="450059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4" name="Picture 2" descr="C:\Users\user\Desktop\Śniadanie daje moc\connect_photo.php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1978" y="3176854"/>
            <a:ext cx="214314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5" name="Picture 3" descr="C:\Users\user\Desktop\Śniadanie daje moc\connect_photo.php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107529"/>
            <a:ext cx="1643074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Smacznego!!!</a:t>
            </a:r>
            <a:endParaRPr lang="pl-PL" dirty="0"/>
          </a:p>
        </p:txBody>
      </p:sp>
      <p:pic>
        <p:nvPicPr>
          <p:cNvPr id="4098" name="Picture 2" descr="C:\Users\user\Desktop\Śniadanie daje moc\connect_photo.php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1434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user\Desktop\Śniadanie daje moc\connect_photo.php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14340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C:\Users\user\Desktop\Śniadanie daje moc\connect_photo.php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6" descr="C:\Users\user\Desktop\Śniadanie daje moc\DSC03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28628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Śniadanie daje moc\connect_photo.php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442915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user\Desktop\Śniadanie daje moc\connect_photo.php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3575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user\Desktop\Śniadanie daje moc\connect_photo.php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342902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user\Desktop\Śniadanie daje moc\connect_photo.php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42862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Wiemy to na pewno,</a:t>
            </a:r>
            <a:br>
              <a:rPr lang="pl-PL" dirty="0" smtClean="0"/>
            </a:br>
            <a:r>
              <a:rPr lang="pl-PL" dirty="0" smtClean="0"/>
              <a:t>ŚNIADANIE  DAJE  MOC!!!</a:t>
            </a:r>
            <a:endParaRPr lang="pl-PL" dirty="0"/>
          </a:p>
        </p:txBody>
      </p:sp>
      <p:pic>
        <p:nvPicPr>
          <p:cNvPr id="6146" name="Picture 2" descr="C:\Users\user\Desktop\Śniadanie daje moc\connect_photo.php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43050"/>
            <a:ext cx="3929090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C:\Users\user\Desktop\Śniadanie daje moc\connect_photo.php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0719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C:\Users\user\Desktop\Śniadanie daje moc\DSC03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27" y="4077072"/>
            <a:ext cx="39290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C:\Users\user\Desktop\Śniadanie daje moc\connect_photo.php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30</Words>
  <Application>Microsoft Office PowerPoint</Application>
  <PresentationFormat>Pokaz na ekranie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Book Antiqua</vt:lpstr>
      <vt:lpstr>Franklin Gothic Book</vt:lpstr>
      <vt:lpstr>Franklin Gothic Medium</vt:lpstr>
      <vt:lpstr>Wingdings 2</vt:lpstr>
      <vt:lpstr>Wędrówka</vt:lpstr>
      <vt:lpstr> ŚNIADANIE  DAJE  MOC  8 listopada 2016 R. Zespół  Szkolno – Przedszkolny nr 4  w  Ostródzie  </vt:lpstr>
      <vt:lpstr>Najpierw dokładnie umyliśmy ręce,  włożyliśmy fartuszki i wyjęliśmy potrzebne produkty.</vt:lpstr>
      <vt:lpstr>Potem zabraliśmy się do pracy. Mogliśmy liczyć na pomoc osób dorosłych.</vt:lpstr>
      <vt:lpstr>Smarowaliśmy, kroiliśmy ,tarkowaliśmy  , wyciskaliśmy i ….</vt:lpstr>
      <vt:lpstr>….  gotowe!</vt:lpstr>
      <vt:lpstr>Smacznego!!!</vt:lpstr>
      <vt:lpstr>Prezentacja programu PowerPoint</vt:lpstr>
      <vt:lpstr>Wiemy to na pewno, ŚNIADANIE  DAJE  MOC!!!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ŚNIADANIE  DAJE  MOC 8 listopada 2016r.</dc:title>
  <dc:creator>user</dc:creator>
  <cp:lastModifiedBy>PC</cp:lastModifiedBy>
  <cp:revision>48</cp:revision>
  <dcterms:created xsi:type="dcterms:W3CDTF">2016-11-28T14:32:19Z</dcterms:created>
  <dcterms:modified xsi:type="dcterms:W3CDTF">2016-12-14T09:26:18Z</dcterms:modified>
</cp:coreProperties>
</file>